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5EA4DA-1E75-48F8-9471-C99E8F99A52B}">
          <p14:sldIdLst>
            <p14:sldId id="256"/>
          </p14:sldIdLst>
        </p14:section>
        <p14:section name="Vragen" id="{20B94864-5DDF-4A87-9E08-81D837C6F131}">
          <p14:sldIdLst>
            <p14:sldId id="25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Ophalen" id="{B3D20153-7E3A-4282-BE26-A3DDE25C2AAC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6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4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8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9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6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1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Ronde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344EE4-641E-5FF3-FC79-FF2CE1E852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6690" y="5167310"/>
            <a:ext cx="1802386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10F6-75F4-4166-ADF0-D4C28BFAB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6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22476-BE4C-4D14-84BB-5A37F65D74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Vergane Glorie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389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9  Theo Custers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AEBE6-BB5C-6A42-0441-B9C7C4D0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324" y="1308683"/>
            <a:ext cx="3392238" cy="447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95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10  De Merovingers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46302A-23DA-B045-AB3F-2C96E290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51" y="1291895"/>
            <a:ext cx="4353887" cy="434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9CFE-8307-FF47-9646-C2E70E9AC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6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DDDD6-22B5-2733-CE4D-59773CB6C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Glorieus?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9737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1  Xavier Debaere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7A538-7C89-42E1-D50B-6A99D22E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45" y="1317072"/>
            <a:ext cx="6240728" cy="47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7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2  6 MAKRO filialen</a:t>
            </a: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0D5E7F-D1F6-4746-FD8F-28C95009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23" y="1422700"/>
            <a:ext cx="6627827" cy="44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3 Lady Dave, Dave Depeuter</a:t>
            </a:r>
            <a:br>
              <a:rPr lang="en-GB"/>
            </a:br>
            <a:r>
              <a:rPr lang="en-GB"/>
              <a:t>Aram Van Ballaert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6D74F-C637-6042-8645-F833D2F2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55" y="2564934"/>
            <a:ext cx="4983061" cy="33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4  Alles kan Beter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87064-B18A-F79F-47F0-3DDBBC13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392" y="1466790"/>
            <a:ext cx="4966280" cy="372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5  1970</a:t>
            </a:r>
            <a:endParaRPr lang="en-BE" dirty="0"/>
          </a:p>
        </p:txBody>
      </p:sp>
      <p:pic>
        <p:nvPicPr>
          <p:cNvPr id="4098" name="Picture 2" descr="The Beatles | Rock &amp; Roll Hall of Fame">
            <a:extLst>
              <a:ext uri="{FF2B5EF4-FFF2-40B4-BE49-F238E27FC236}">
                <a16:creationId xmlns:a16="http://schemas.microsoft.com/office/drawing/2014/main" id="{4823D4B2-2FDE-98DB-7677-A3BC00DB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02" y="1840074"/>
            <a:ext cx="7013196" cy="317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53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6  Iceman</a:t>
            </a:r>
            <a:endParaRPr lang="en-BE" dirty="0"/>
          </a:p>
        </p:txBody>
      </p:sp>
      <p:pic>
        <p:nvPicPr>
          <p:cNvPr id="5122" name="Picture 2" descr="Val Kilmer and Tom Cruise (shaking hands) in 'Top Gun.'">
            <a:extLst>
              <a:ext uri="{FF2B5EF4-FFF2-40B4-BE49-F238E27FC236}">
                <a16:creationId xmlns:a16="http://schemas.microsoft.com/office/drawing/2014/main" id="{CA9D6F18-6FF5-6B56-510E-B72F29443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55" y="1465976"/>
            <a:ext cx="5503178" cy="41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3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7  Leo Delcroix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1BD35-6A76-FC92-B228-35EC57E4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71" y="1350628"/>
            <a:ext cx="6235116" cy="41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0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8  Peter Thyssen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AC0BD-8B2F-0F3E-FA94-F86BF896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1546196"/>
            <a:ext cx="6694414" cy="37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1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1452</TotalTime>
  <Words>55</Words>
  <Application>Microsoft Office PowerPoint</Application>
  <PresentationFormat>On-screen Show (4:3)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Ronde 6</vt:lpstr>
      <vt:lpstr>Vraag 1  Xavier Debaere</vt:lpstr>
      <vt:lpstr>Vraag 2  6 MAKRO filialen</vt:lpstr>
      <vt:lpstr>Vraag 3 Lady Dave, Dave Depeuter Aram Van Ballaert</vt:lpstr>
      <vt:lpstr>Vraag 4  Alles kan Beter</vt:lpstr>
      <vt:lpstr>Vraag 5  1970</vt:lpstr>
      <vt:lpstr>Vraag 6  Iceman</vt:lpstr>
      <vt:lpstr>Vraag 7  Leo Delcroix</vt:lpstr>
      <vt:lpstr>Vraag 8  Peter Thyssen</vt:lpstr>
      <vt:lpstr>Vraag 9  Theo Custers</vt:lpstr>
      <vt:lpstr>Vraag 10  De Merovingers</vt:lpstr>
      <vt:lpstr>Ronde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op de Vliegertje Quiz!</dc:title>
  <dc:creator>jan verley</dc:creator>
  <cp:lastModifiedBy>jan verley</cp:lastModifiedBy>
  <cp:revision>14</cp:revision>
  <dcterms:created xsi:type="dcterms:W3CDTF">2022-04-05T21:02:28Z</dcterms:created>
  <dcterms:modified xsi:type="dcterms:W3CDTF">2023-02-05T20:45:05Z</dcterms:modified>
</cp:coreProperties>
</file>